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0" r:id="rId4"/>
    <p:sldId id="268" r:id="rId5"/>
    <p:sldId id="277" r:id="rId6"/>
    <p:sldId id="271" r:id="rId7"/>
    <p:sldId id="262" r:id="rId8"/>
    <p:sldId id="263" r:id="rId9"/>
    <p:sldId id="264" r:id="rId10"/>
    <p:sldId id="266" r:id="rId11"/>
    <p:sldId id="276" r:id="rId12"/>
    <p:sldId id="265" r:id="rId13"/>
    <p:sldId id="272" r:id="rId14"/>
    <p:sldId id="269" r:id="rId15"/>
    <p:sldId id="257" r:id="rId16"/>
    <p:sldId id="258" r:id="rId17"/>
    <p:sldId id="278" r:id="rId18"/>
    <p:sldId id="273" r:id="rId19"/>
    <p:sldId id="259" r:id="rId20"/>
    <p:sldId id="274" r:id="rId21"/>
    <p:sldId id="275" r:id="rId2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E6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BF24-E865-6441-543E-CDE966E4F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69488-AA79-5164-F300-5CFFF9710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88FB-BB6F-A804-D327-EA03BD42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AC5A-93DB-0B88-59A8-1A00CBD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3C766-23DD-6860-F9E3-B6AED154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  <p:pic>
        <p:nvPicPr>
          <p:cNvPr id="7" name="Picture 6" descr="A picture containing clipart, graphics, logo, symbol&#10;&#10;Description automatically generated">
            <a:extLst>
              <a:ext uri="{FF2B5EF4-FFF2-40B4-BE49-F238E27FC236}">
                <a16:creationId xmlns:a16="http://schemas.microsoft.com/office/drawing/2014/main" id="{F32DC7A2-31B7-EBE8-3EEB-1B60294EE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755" y="140396"/>
            <a:ext cx="1351245" cy="13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9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F65A-2E6C-F450-A581-E54EF792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49FBD-E073-D42C-C351-5BE3F411B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0B697-AE0F-69C7-0784-30BF7AE8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D340A-2967-5E5B-2F7E-142DC41C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39B3-81FC-B875-C15F-E747B360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3409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5A83B-07D0-6A9F-943F-FEDED064F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423DC-BF6B-2FB8-9799-1B2BE9A0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0203D-2366-1E6E-21B9-AEB8C72F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0FF4-39D6-B068-AB59-B8886471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B3704-ED02-E786-730F-C97D2106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7462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C5AD-E74D-3803-4FEF-77363D6B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6433-B14B-D031-91FA-6B052574B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C143-597C-9350-D6D5-F9E3EA07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30EB-C347-FC28-65DB-B9EEB70E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AFFA-344C-9386-E37D-B99E4045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120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CF5A-4158-8F34-B3F8-06213305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A05F4-B245-2601-A02C-7BB2321D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4B7EC-EE66-8ADE-9E51-16B93DC4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267F-AC63-0564-DC60-9015BD3D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A64EC-7F46-7DB7-A737-D47B5860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32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1362-9FB1-1D16-77D7-33B77FC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1DC3-C128-7CDC-F70A-23770FAE7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1CCF7-8DD1-D1A5-004C-68552B936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24490-641A-49A5-C0F1-033371B9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2CC6-DCE9-3763-7EAD-7A84BC53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1D843-9C5B-0A46-86F0-A2EDEF9F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85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C26F-09A5-02C6-F5A8-4949E629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99A0B-7025-3A12-BFD4-A4D4899F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ACDE2-1F93-A704-FA14-545EED99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9D201-A564-7BC9-7920-F7308B5DC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8414B-6B08-4B51-E2EF-0AB11F8E3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ABDC4-B4A7-0B0C-7884-C7C24109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469A3-5BA3-F1D2-675A-230CB8FD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C8719-5440-1542-9E17-33A3BC8F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981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A7EB-0775-7EB5-78AE-F79F884B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53C49-802E-E760-9567-444B8C87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532D5-B009-1CDA-1307-36BF4A4E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E1FF4-DC0E-EC7C-56D2-14AE1444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4207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1BC58-E8EC-6198-F0EF-D10252DA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28C1A-980A-4264-807B-2F1F792D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0E52-30CA-8E4D-DFEF-866EB0B2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58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10F1-BB22-C391-30DE-A3B7A51D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BD27-3B91-9551-F6D3-F19E8CE0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B0848-A0B1-7AED-360F-D2B98C97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42DE4-000E-8F8A-A98A-547E3CFD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420F8-6861-277E-5F1C-308A8639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AFC8D-2060-60A0-1F58-D04BB003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4129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5892-ABAF-C6A4-6945-E8E41AF5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02714-F13E-F249-4244-856423EB8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FFE22-39CF-01BA-871B-E813DCEA8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A2194-C6DE-E372-0272-DCB161D9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A3D57-EE28-D9BA-348C-238C4EA6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FBB63-3235-C52B-F79C-E8EB34BC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586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5C3FF-7DAA-6171-74E1-C4F9FD1F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724D3-A647-5A24-3673-91E84E755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24A5-57AD-FAE0-D2D6-411178FC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4E8B-12BB-EB49-88CD-C731ECACEC42}" type="datetimeFigureOut">
              <a:rPr lang="en-SE" smtClean="0"/>
              <a:t>2024-06-10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2A6F6-89A3-7722-2CF8-F4ABB616D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1E9-0635-526A-E94E-735204736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98E8-5B9C-3448-8170-506188D68D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843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rfb.se/brandman-pa-jobbet-dag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fb.se/brandman-pa-jobbet-dagen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fb.se/brandman-pa-jobbet-dage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B89AEC-F66D-4E8F-4683-DBCECF24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05" y="1122363"/>
            <a:ext cx="9144000" cy="2387600"/>
          </a:xfrm>
        </p:spPr>
        <p:txBody>
          <a:bodyPr/>
          <a:lstStyle/>
          <a:p>
            <a:pPr algn="l"/>
            <a:r>
              <a:rPr lang="sv-SE" b="1" dirty="0">
                <a:solidFill>
                  <a:srgbClr val="E6002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BRANDMAN </a:t>
            </a:r>
            <a:br>
              <a:rPr lang="sv-SE" b="1" dirty="0">
                <a:solidFill>
                  <a:srgbClr val="E6002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rgbClr val="E6002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PÅ JOBBET-DAGEN</a:t>
            </a:r>
          </a:p>
        </p:txBody>
      </p:sp>
    </p:spTree>
    <p:extLst>
      <p:ext uri="{BB962C8B-B14F-4D97-AF65-F5344CB8AC3E}">
        <p14:creationId xmlns:p14="http://schemas.microsoft.com/office/powerpoint/2010/main" val="289401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3748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FINNS DET EN HASHTAGG ATT ANVÄNDA?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Ja! Använd #</a:t>
            </a:r>
            <a:r>
              <a:rPr lang="sv-SE" dirty="0" err="1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brandmanpåjobbet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för att öka synligheten av kampanjen.</a:t>
            </a:r>
          </a:p>
        </p:txBody>
      </p:sp>
    </p:spTree>
    <p:extLst>
      <p:ext uri="{BB962C8B-B14F-4D97-AF65-F5344CB8AC3E}">
        <p14:creationId xmlns:p14="http://schemas.microsoft.com/office/powerpoint/2010/main" val="66024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3748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IDÉER FÖR KOMMUNIKATION KRING KAMPANJEN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 fontScale="92500"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Involvera allmänheten i kampanjen: anordna tävlingar, öppet hus och annat som skapar engagemang mm.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Dela bilder och videor både inför och under BPJ-dagen. Använd kampanjens </a:t>
            </a:r>
            <a:r>
              <a:rPr lang="sv-SE" dirty="0" err="1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hashtag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#</a:t>
            </a:r>
            <a:r>
              <a:rPr lang="sv-SE" dirty="0" err="1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brandmanpåjobbet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för att öka synligheten.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Lokalmedia är ofta intresserade av vad som händer i närområdet. Kommunen och andra organisationer i området kan också ha intresse att sprida kampanjen i sina kanaler.</a:t>
            </a:r>
          </a:p>
        </p:txBody>
      </p:sp>
    </p:spTree>
    <p:extLst>
      <p:ext uri="{BB962C8B-B14F-4D97-AF65-F5344CB8AC3E}">
        <p14:creationId xmlns:p14="http://schemas.microsoft.com/office/powerpoint/2010/main" val="257694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663" y="1122363"/>
            <a:ext cx="10350674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KAN VÅR RÄDDNINGSTJÄNST TA FRAM EGET MATERIAL, T.EX. TRYCKA T-SHIRTS?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Absolut!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RRB uppmuntrar lokala varianter och egna initiativ! Kontakta oss ifall ni behöver hjälp med material eller designanpassningar. På sidan  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2"/>
              </a:rPr>
              <a:t>https://www.rrfb.se/brandman-pa-jobbet-dagen/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finns mer information och grafiskt material förberett.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895FDE-1A55-C218-5F4F-38BD99CD9BD0}"/>
              </a:ext>
            </a:extLst>
          </p:cNvPr>
          <p:cNvGrpSpPr/>
          <p:nvPr/>
        </p:nvGrpSpPr>
        <p:grpSpPr>
          <a:xfrm>
            <a:off x="9655260" y="3170712"/>
            <a:ext cx="2399809" cy="3863047"/>
            <a:chOff x="9334500" y="2173288"/>
            <a:chExt cx="3100580" cy="4991099"/>
          </a:xfrm>
        </p:grpSpPr>
        <p:pic>
          <p:nvPicPr>
            <p:cNvPr id="5" name="Picture 4" descr="A white button with red and blue text&#10;&#10;Description automatically generated with medium confidence">
              <a:extLst>
                <a:ext uri="{FF2B5EF4-FFF2-40B4-BE49-F238E27FC236}">
                  <a16:creationId xmlns:a16="http://schemas.microsoft.com/office/drawing/2014/main" id="{721B7F3D-7E21-D433-5867-E23CB273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77580" y="2173288"/>
              <a:ext cx="2857500" cy="2857500"/>
            </a:xfrm>
            <a:prstGeom prst="rect">
              <a:avLst/>
            </a:prstGeom>
          </p:spPr>
        </p:pic>
        <p:pic>
          <p:nvPicPr>
            <p:cNvPr id="7" name="Picture 6" descr="A blue button with white text&#10;&#10;Description automatically generated">
              <a:extLst>
                <a:ext uri="{FF2B5EF4-FFF2-40B4-BE49-F238E27FC236}">
                  <a16:creationId xmlns:a16="http://schemas.microsoft.com/office/drawing/2014/main" id="{825C6748-29F7-1BF3-6EE6-07E0E1C4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50015">
              <a:off x="9334500" y="4306887"/>
              <a:ext cx="28575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98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GRAFISKT MATERIAL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2222" y="3602038"/>
            <a:ext cx="7847556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På följande sidor finns grafiska bilder som kan användas i kommunikationen kring kampanjen.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Ni kan också kontakta oss ifall ni behöver hjälp med material eller designanpassningar. På sidan  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2"/>
              </a:rPr>
              <a:t>https://www.rrfb.se/brandman-pa-jobbet-dagen/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finns mer information och grafiskt material förberett.</a:t>
            </a:r>
          </a:p>
        </p:txBody>
      </p:sp>
    </p:spTree>
    <p:extLst>
      <p:ext uri="{BB962C8B-B14F-4D97-AF65-F5344CB8AC3E}">
        <p14:creationId xmlns:p14="http://schemas.microsoft.com/office/powerpoint/2010/main" val="231936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6" name="Picture 5" descr="A blue and white poster with a couple of people&#10;&#10;Description automatically generated">
            <a:extLst>
              <a:ext uri="{FF2B5EF4-FFF2-40B4-BE49-F238E27FC236}">
                <a16:creationId xmlns:a16="http://schemas.microsoft.com/office/drawing/2014/main" id="{1F3A3700-5FBB-A81F-4AE1-8FD8ACE4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 descr="A blue and yellow poster with a couple of men wearing helmets&#10;&#10;Description automatically generated">
            <a:extLst>
              <a:ext uri="{FF2B5EF4-FFF2-40B4-BE49-F238E27FC236}">
                <a16:creationId xmlns:a16="http://schemas.microsoft.com/office/drawing/2014/main" id="{18DD92B4-DB8C-833C-866F-B1929645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6" name="Picture 5" descr="A blue background with a person in a gas mask&#10;&#10;Description automatically generated">
            <a:extLst>
              <a:ext uri="{FF2B5EF4-FFF2-40B4-BE49-F238E27FC236}">
                <a16:creationId xmlns:a16="http://schemas.microsoft.com/office/drawing/2014/main" id="{B7388E72-165F-E5CC-57EC-AB07D058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446E1760-58E5-8BB4-8204-73936B81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9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35039C-D0E5-5BF5-446D-3B7032BD239A}"/>
              </a:ext>
            </a:extLst>
          </p:cNvPr>
          <p:cNvSpPr txBox="1">
            <a:spLocks/>
          </p:cNvSpPr>
          <p:nvPr/>
        </p:nvSpPr>
        <p:spPr>
          <a:xfrm>
            <a:off x="581158" y="2023356"/>
            <a:ext cx="4014593" cy="2811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Logotyp med transparent bakgrund.</a:t>
            </a:r>
          </a:p>
        </p:txBody>
      </p:sp>
      <p:pic>
        <p:nvPicPr>
          <p:cNvPr id="6" name="Picture 5" descr="A black background with white text and yellow border&#10;&#10;Description automatically generated">
            <a:extLst>
              <a:ext uri="{FF2B5EF4-FFF2-40B4-BE49-F238E27FC236}">
                <a16:creationId xmlns:a16="http://schemas.microsoft.com/office/drawing/2014/main" id="{21F6A3FD-8DB1-885F-1FA8-8C06BE3A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71" y="85799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5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35039C-D0E5-5BF5-446D-3B7032BD239A}"/>
              </a:ext>
            </a:extLst>
          </p:cNvPr>
          <p:cNvSpPr txBox="1">
            <a:spLocks/>
          </p:cNvSpPr>
          <p:nvPr/>
        </p:nvSpPr>
        <p:spPr>
          <a:xfrm>
            <a:off x="581158" y="2023356"/>
            <a:ext cx="4014593" cy="2811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Bild i </a:t>
            </a:r>
            <a:r>
              <a:rPr lang="sv-SE" dirty="0" err="1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Instagram</a:t>
            </a:r>
            <a:r>
              <a:rPr lang="sv-SE" dirty="0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-format</a:t>
            </a:r>
          </a:p>
        </p:txBody>
      </p:sp>
      <p:pic>
        <p:nvPicPr>
          <p:cNvPr id="3" name="Picture 2" descr="A blue and white poster with a person's face&#10;&#10;Description automatically generated">
            <a:extLst>
              <a:ext uri="{FF2B5EF4-FFF2-40B4-BE49-F238E27FC236}">
                <a16:creationId xmlns:a16="http://schemas.microsoft.com/office/drawing/2014/main" id="{965DCFA5-270C-760C-F30F-77F6FD3D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3205" y="1211283"/>
            <a:ext cx="6325590" cy="4643252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Brandman på jobbet-dagen är en kampanj för Sveriges deltidsanställda brandmän och deras huvudarbetsgivare. </a:t>
            </a:r>
          </a:p>
          <a:p>
            <a:r>
              <a:rPr lang="sv-SE" sz="3200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Kampanjen syftar till att synliggöra både brandmän och deras huvudarbetsgivare och samtidigt stärka intresset för att arbeta inom räddningstjänsten. </a:t>
            </a:r>
          </a:p>
        </p:txBody>
      </p:sp>
      <p:pic>
        <p:nvPicPr>
          <p:cNvPr id="6" name="Picture 5" descr="A picture containing clipart, graphics, logo, symbol&#10;&#10;Description automatically generated">
            <a:extLst>
              <a:ext uri="{FF2B5EF4-FFF2-40B4-BE49-F238E27FC236}">
                <a16:creationId xmlns:a16="http://schemas.microsoft.com/office/drawing/2014/main" id="{66E0FF1B-59DF-2C1C-4F8D-CD0FEEF9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5" y="140396"/>
            <a:ext cx="1351245" cy="13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7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35039C-D0E5-5BF5-446D-3B7032BD239A}"/>
              </a:ext>
            </a:extLst>
          </p:cNvPr>
          <p:cNvSpPr txBox="1">
            <a:spLocks/>
          </p:cNvSpPr>
          <p:nvPr/>
        </p:nvSpPr>
        <p:spPr>
          <a:xfrm>
            <a:off x="581158" y="2023356"/>
            <a:ext cx="4014593" cy="2811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Bilder i </a:t>
            </a:r>
            <a:r>
              <a:rPr lang="sv-SE" dirty="0" err="1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Instagram</a:t>
            </a:r>
            <a:r>
              <a:rPr lang="sv-SE" dirty="0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Stories</a:t>
            </a:r>
            <a:r>
              <a:rPr lang="sv-SE" dirty="0">
                <a:solidFill>
                  <a:srgbClr val="003D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-format</a:t>
            </a:r>
          </a:p>
        </p:txBody>
      </p:sp>
      <p:pic>
        <p:nvPicPr>
          <p:cNvPr id="4" name="Picture 3" descr="A person and person smiling&#10;&#10;Description automatically generated">
            <a:extLst>
              <a:ext uri="{FF2B5EF4-FFF2-40B4-BE49-F238E27FC236}">
                <a16:creationId xmlns:a16="http://schemas.microsoft.com/office/drawing/2014/main" id="{61509D52-50AD-6F66-5D88-A0DB0A73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8" name="Picture 7" descr="A blue cover with a group of people&#10;&#10;Description automatically generated">
            <a:extLst>
              <a:ext uri="{FF2B5EF4-FFF2-40B4-BE49-F238E27FC236}">
                <a16:creationId xmlns:a16="http://schemas.microsoft.com/office/drawing/2014/main" id="{4D7F4B90-570F-2F5C-B608-4766EDEB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2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TACK!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2222" y="3602038"/>
            <a:ext cx="7847556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Mer information och material finns på sidan</a:t>
            </a:r>
            <a:b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2"/>
              </a:rPr>
              <a:t>https://www.rrfb.se/brandman-pa-jobbet-dagen/</a:t>
            </a: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Välkommen att höra av er med frågor och förslag.</a:t>
            </a:r>
          </a:p>
        </p:txBody>
      </p:sp>
    </p:spTree>
    <p:extLst>
      <p:ext uri="{BB962C8B-B14F-4D97-AF65-F5344CB8AC3E}">
        <p14:creationId xmlns:p14="http://schemas.microsoft.com/office/powerpoint/2010/main" val="128370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VANLIGA FRÅGOR…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2222" y="3602038"/>
            <a:ext cx="7847556" cy="2811288"/>
          </a:xfrm>
        </p:spPr>
        <p:txBody>
          <a:bodyPr>
            <a:normAutofit/>
          </a:bodyPr>
          <a:lstStyle/>
          <a:p>
            <a:endParaRPr lang="sv-SE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VAD ÄR BRANDMAN PÅ JOBBET-DAGEN?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 dag då vi hyllar Sveriges brandmän i beredskap (deltidsbrandmän). Det sker första tisdagen i september, i år är datumet den 3/9. </a:t>
            </a:r>
          </a:p>
        </p:txBody>
      </p:sp>
    </p:spTree>
    <p:extLst>
      <p:ext uri="{BB962C8B-B14F-4D97-AF65-F5344CB8AC3E}">
        <p14:creationId xmlns:p14="http://schemas.microsoft.com/office/powerpoint/2010/main" val="41454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HUR GENOMFÖRS DAGEN?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Brandmän runt om i landet bär valfri utrustning (t-shirt, larmställ, hjälm etc.) hos sin huvudarbetsgivare för att visa att de är brandmän.</a:t>
            </a:r>
          </a:p>
        </p:txBody>
      </p:sp>
    </p:spTree>
    <p:extLst>
      <p:ext uri="{BB962C8B-B14F-4D97-AF65-F5344CB8AC3E}">
        <p14:creationId xmlns:p14="http://schemas.microsoft.com/office/powerpoint/2010/main" val="19287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A931DD9-366E-88EA-EBB0-C6A91FA7FA31}"/>
              </a:ext>
            </a:extLst>
          </p:cNvPr>
          <p:cNvSpPr txBox="1">
            <a:spLocks/>
          </p:cNvSpPr>
          <p:nvPr/>
        </p:nvSpPr>
        <p:spPr>
          <a:xfrm>
            <a:off x="1875569" y="586441"/>
            <a:ext cx="4014593" cy="5238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Bilder från tidigare år.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556AD-9666-C199-5621-A7978C7D3938}"/>
              </a:ext>
            </a:extLst>
          </p:cNvPr>
          <p:cNvGrpSpPr/>
          <p:nvPr/>
        </p:nvGrpSpPr>
        <p:grpSpPr>
          <a:xfrm>
            <a:off x="1770596" y="1110328"/>
            <a:ext cx="10144866" cy="5547629"/>
            <a:chOff x="924727" y="357590"/>
            <a:chExt cx="11608251" cy="6347868"/>
          </a:xfrm>
        </p:grpSpPr>
        <p:pic>
          <p:nvPicPr>
            <p:cNvPr id="12" name="Picture 11" descr="A person in firefighter uniform sitting at a desk with a cup of coffee&#10;&#10;Description automatically generated with low confidence">
              <a:extLst>
                <a:ext uri="{FF2B5EF4-FFF2-40B4-BE49-F238E27FC236}">
                  <a16:creationId xmlns:a16="http://schemas.microsoft.com/office/drawing/2014/main" id="{19A0F19A-118B-7AF5-361A-647C7D303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727" y="357590"/>
              <a:ext cx="3172851" cy="3071410"/>
            </a:xfrm>
            <a:prstGeom prst="rect">
              <a:avLst/>
            </a:prstGeom>
          </p:spPr>
        </p:pic>
        <p:pic>
          <p:nvPicPr>
            <p:cNvPr id="14" name="Picture 13" descr="A picture containing sky, outdoor, clothing, firefighter&#10;&#10;Description automatically generated">
              <a:extLst>
                <a:ext uri="{FF2B5EF4-FFF2-40B4-BE49-F238E27FC236}">
                  <a16:creationId xmlns:a16="http://schemas.microsoft.com/office/drawing/2014/main" id="{070B7B4F-F291-1FA7-5317-265CD9A2D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728" y="3627660"/>
              <a:ext cx="3172851" cy="3071410"/>
            </a:xfrm>
            <a:prstGeom prst="rect">
              <a:avLst/>
            </a:prstGeom>
          </p:spPr>
        </p:pic>
        <p:pic>
          <p:nvPicPr>
            <p:cNvPr id="16" name="Picture 15" descr="A fireman standing next to a child playing a game&#10;&#10;Description automatically generated with low confidence">
              <a:extLst>
                <a:ext uri="{FF2B5EF4-FFF2-40B4-BE49-F238E27FC236}">
                  <a16:creationId xmlns:a16="http://schemas.microsoft.com/office/drawing/2014/main" id="{44AB20A9-932E-DDBE-DECE-B5FDF0A88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7979" y="3627660"/>
              <a:ext cx="3172851" cy="3071410"/>
            </a:xfrm>
            <a:prstGeom prst="rect">
              <a:avLst/>
            </a:prstGeom>
          </p:spPr>
        </p:pic>
        <p:pic>
          <p:nvPicPr>
            <p:cNvPr id="18" name="Picture 17" descr="A person standing in front of a display&#10;&#10;Description automatically generated with medium confidence">
              <a:extLst>
                <a:ext uri="{FF2B5EF4-FFF2-40B4-BE49-F238E27FC236}">
                  <a16:creationId xmlns:a16="http://schemas.microsoft.com/office/drawing/2014/main" id="{B97E6AA7-5F83-8151-C623-6A12DF07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7979" y="382979"/>
              <a:ext cx="3172851" cy="3071410"/>
            </a:xfrm>
            <a:prstGeom prst="rect">
              <a:avLst/>
            </a:prstGeom>
          </p:spPr>
        </p:pic>
        <p:pic>
          <p:nvPicPr>
            <p:cNvPr id="22" name="Picture 21" descr="A firefighter combing a person's hair&#10;&#10;Description automatically generated with medium confidence">
              <a:extLst>
                <a:ext uri="{FF2B5EF4-FFF2-40B4-BE49-F238E27FC236}">
                  <a16:creationId xmlns:a16="http://schemas.microsoft.com/office/drawing/2014/main" id="{E5835ED9-8802-5802-1DD7-16B1E740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5685" y="357590"/>
              <a:ext cx="5037293" cy="6347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2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KAN JAG VARA MED </a:t>
            </a:r>
            <a:b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ÄVEN OM JAG INTE ÄR </a:t>
            </a:r>
            <a:b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PÅ JOBBET?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Självklart! </a:t>
            </a:r>
          </a:p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Vårt huvudsakliga syfte är att hylla brandmän och huvudarbetsgivare vilket vi gör bäst genom att synas så mycket som möjligt under dagen. </a:t>
            </a:r>
            <a:b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Oavsett var du befinner dig.</a:t>
            </a:r>
          </a:p>
        </p:txBody>
      </p:sp>
    </p:spTree>
    <p:extLst>
      <p:ext uri="{BB962C8B-B14F-4D97-AF65-F5344CB8AC3E}">
        <p14:creationId xmlns:p14="http://schemas.microsoft.com/office/powerpoint/2010/main" val="260153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30" y="444674"/>
            <a:ext cx="10237940" cy="30652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MÅSTE JAG STÄMMA AV </a:t>
            </a:r>
            <a:b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MITT DELTAGANDE MED </a:t>
            </a:r>
            <a:b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MIN HUVUDARBETSGIVARE?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Det tycker vi låter klokt. </a:t>
            </a:r>
          </a:p>
        </p:txBody>
      </p:sp>
    </p:spTree>
    <p:extLst>
      <p:ext uri="{BB962C8B-B14F-4D97-AF65-F5344CB8AC3E}">
        <p14:creationId xmlns:p14="http://schemas.microsoft.com/office/powerpoint/2010/main" val="314574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72D-53E0-6348-5250-A7552D10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3748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VILKET STÖD GER RRB?</a:t>
            </a:r>
            <a:endParaRPr lang="en-SE" b="1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BCEF0-BECB-FB5B-32FD-975C5B11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208" y="3602038"/>
            <a:ext cx="7419584" cy="281128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RRB är initiativtagare till dagen och tar varje år fram grafiskt material som involverade får använda fritt samt marknadsför dagen.</a:t>
            </a:r>
          </a:p>
        </p:txBody>
      </p:sp>
    </p:spTree>
    <p:extLst>
      <p:ext uri="{BB962C8B-B14F-4D97-AF65-F5344CB8AC3E}">
        <p14:creationId xmlns:p14="http://schemas.microsoft.com/office/powerpoint/2010/main" val="127084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439</Words>
  <Application>Microsoft Macintosh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Medium</vt:lpstr>
      <vt:lpstr>Office Theme</vt:lpstr>
      <vt:lpstr>BRANDMAN  PÅ JOBBET-DAGEN</vt:lpstr>
      <vt:lpstr>PowerPoint Presentation</vt:lpstr>
      <vt:lpstr>VANLIGA FRÅGOR…</vt:lpstr>
      <vt:lpstr>VAD ÄR BRANDMAN PÅ JOBBET-DAGEN?</vt:lpstr>
      <vt:lpstr>HUR GENOMFÖRS DAGEN?</vt:lpstr>
      <vt:lpstr>PowerPoint Presentation</vt:lpstr>
      <vt:lpstr>KAN JAG VARA MED  ÄVEN OM JAG INTE ÄR  PÅ JOBBET?</vt:lpstr>
      <vt:lpstr>MÅSTE JAG STÄMMA AV  MITT DELTAGANDE MED  MIN HUVUDARBETSGIVARE?</vt:lpstr>
      <vt:lpstr>VILKET STÖD GER RRB?</vt:lpstr>
      <vt:lpstr>FINNS DET EN HASHTAGG ATT ANVÄNDA?</vt:lpstr>
      <vt:lpstr>IDÉER FÖR KOMMUNIKATION KRING KAMPANJEN</vt:lpstr>
      <vt:lpstr>KAN VÅR RÄDDNINGSTJÄNST TA FRAM EGET MATERIAL, T.EX. TRYCKA T-SHIRTS?</vt:lpstr>
      <vt:lpstr>GRAFISKT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Dahlstedt</dc:creator>
  <cp:lastModifiedBy>Adam Dahlstedt</cp:lastModifiedBy>
  <cp:revision>24</cp:revision>
  <dcterms:created xsi:type="dcterms:W3CDTF">2023-05-25T07:26:55Z</dcterms:created>
  <dcterms:modified xsi:type="dcterms:W3CDTF">2024-06-10T11:27:50Z</dcterms:modified>
</cp:coreProperties>
</file>